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4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17" r:id="rId62"/>
    <p:sldId id="318" r:id="rId63"/>
    <p:sldId id="315" r:id="rId64"/>
  </p:sldIdLst>
  <p:sldSz cx="9144000" cy="6858000" type="screen4x3"/>
  <p:notesSz cx="6858000" cy="9144000"/>
  <p:embeddedFontLst>
    <p:embeddedFont>
      <p:font typeface="Calibri" pitchFamily="34" charset="0"/>
      <p:regular r:id="rId65"/>
      <p:bold r:id="rId66"/>
      <p:italic r:id="rId67"/>
      <p:boldItalic r:id="rId68"/>
    </p:embeddedFont>
    <p:embeddedFont>
      <p:font typeface="Wingdings 2" pitchFamily="18" charset="2"/>
      <p:regular r:id="rId69"/>
    </p:embeddedFont>
    <p:embeddedFont>
      <p:font typeface="Book Antiqua" pitchFamily="18" charset="0"/>
      <p:regular r:id="rId70"/>
      <p:bold r:id="rId71"/>
      <p:italic r:id="rId72"/>
      <p:boldItalic r:id="rId73"/>
    </p:embeddedFont>
    <p:embeddedFont>
      <p:font typeface="Lucida Sans" pitchFamily="34" charset="0"/>
      <p:regular r:id="rId74"/>
      <p:bold r:id="rId75"/>
      <p:italic r:id="rId76"/>
      <p:boldItalic r:id="rId7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C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42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559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66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48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497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881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657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597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020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96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69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F566F-697F-4216-8551-16707610616B}" type="datetimeFigureOut">
              <a:rPr lang="pl-PL" smtClean="0"/>
              <a:pPr/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5F160-2ADA-4362-ACA2-3ED2C371730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245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3" Type="http://schemas.openxmlformats.org/officeDocument/2006/relationships/image" Target="../media/image130.jpeg"/><Relationship Id="rId7" Type="http://schemas.openxmlformats.org/officeDocument/2006/relationships/image" Target="../media/image134.jp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mailto:%20starostwo@strzyzowski.p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87316"/>
            <a:ext cx="2686050" cy="1790700"/>
          </a:xfrm>
          <a:prstGeom prst="rect">
            <a:avLst/>
          </a:prstGeom>
          <a:ln w="38100" cap="sq">
            <a:solidFill>
              <a:schemeClr val="bg1"/>
            </a:solidFill>
            <a:bevel/>
          </a:ln>
          <a:effectLst>
            <a:reflection blurRad="76200" stA="58000" endPos="38000" dir="5400000" sy="-100000" algn="bl" rotWithShape="0"/>
          </a:effectLst>
        </p:spPr>
      </p:pic>
      <p:sp>
        <p:nvSpPr>
          <p:cNvPr id="10" name="pole tekstowe 9"/>
          <p:cNvSpPr txBox="1"/>
          <p:nvPr/>
        </p:nvSpPr>
        <p:spPr>
          <a:xfrm>
            <a:off x="683568" y="2224733"/>
            <a:ext cx="8293261" cy="844227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3261" h="844227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290330" y="542302"/>
                  <a:pt x="8293261" y="826642"/>
                </a:cubicBezTo>
                <a:lnTo>
                  <a:pt x="8793" y="844227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67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l-PL" sz="6600" dirty="0" smtClean="0">
                <a:solidFill>
                  <a:srgbClr val="F7C645"/>
                </a:solidFill>
              </a:rPr>
              <a:t>POWIAT STRZYŻOWSKI</a:t>
            </a:r>
            <a:endParaRPr lang="pl-PL" sz="6600" dirty="0">
              <a:solidFill>
                <a:srgbClr val="F7C645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47" y="119545"/>
            <a:ext cx="2867025" cy="271462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60" y="762483"/>
            <a:ext cx="1343025" cy="1428750"/>
          </a:xfrm>
          <a:prstGeom prst="rect">
            <a:avLst/>
          </a:prstGeom>
        </p:spPr>
      </p:pic>
      <p:pic>
        <p:nvPicPr>
          <p:cNvPr id="16" name="Prezentacja Strzyżów Podkład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617142" y="3582516"/>
            <a:ext cx="609600" cy="6096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3882307"/>
            <a:ext cx="2686050" cy="17907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reflection blurRad="76200" stA="58000" endPos="38000" dir="5400000" sy="-100000" algn="bl" rotWithShape="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87316"/>
            <a:ext cx="2686050" cy="1790700"/>
          </a:xfrm>
          <a:prstGeom prst="rect">
            <a:avLst/>
          </a:prstGeom>
          <a:ln w="38100" cap="sq">
            <a:solidFill>
              <a:schemeClr val="bg1"/>
            </a:solidFill>
            <a:bevel/>
          </a:ln>
          <a:effectLst>
            <a:reflection blurRad="76200" stA="58000" endPos="38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7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" presetClass="entr" presetSubtype="2" decel="5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5734050" cy="381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0648"/>
            <a:ext cx="4701689" cy="35283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956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500">
        <p14:ferris dir="l"/>
      </p:transition>
    </mc:Choice>
    <mc:Fallback xmlns="">
      <p:transition spd="slow" advClick="0" advTm="5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6" y="2155661"/>
            <a:ext cx="8577319" cy="307353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reflection blurRad="38100" stA="58000" endPos="24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57872"/>
            <a:ext cx="2971800" cy="1981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6712"/>
            <a:ext cx="2971800" cy="1981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2784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500">
        <p14:ferris dir="l"/>
      </p:transition>
    </mc:Choice>
    <mc:Fallback xmlns="">
      <p:transition spd="slow" advClick="0" advTm="5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6" y="1484784"/>
            <a:ext cx="8019130" cy="375074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reflection blurRad="50800" stA="46000" endPos="17000" dir="5400000" sy="-100000" algn="bl" rotWithShape="0"/>
          </a:effectLst>
        </p:spPr>
      </p:pic>
      <p:pic>
        <p:nvPicPr>
          <p:cNvPr id="2" name="Picture 2" descr="C:\Users\HP\Desktop\nowy strzyżowski 2012\Prezentacja\3 WOKÓŁ NAS\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556911"/>
            <a:ext cx="2232248" cy="268183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reflection blurRad="76200" stA="58000" endPos="38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37677"/>
            <a:ext cx="3006080" cy="1995703"/>
          </a:xfrm>
          <a:prstGeom prst="rect">
            <a:avLst/>
          </a:prstGeom>
          <a:noFill/>
          <a:ln w="38100" cap="sq">
            <a:solidFill>
              <a:schemeClr val="bg1"/>
            </a:solidFill>
            <a:bevel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8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1496879"/>
            <a:ext cx="9252520" cy="45148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reflection blurRad="25400" stA="68000" endPos="11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243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2309763"/>
            <a:ext cx="9252520" cy="29914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048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71800" y="4599048"/>
            <a:ext cx="5672217" cy="1107996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21057 w 8267079"/>
              <a:gd name="connsiteY3" fmla="*/ 349724 h 471756"/>
              <a:gd name="connsiteX4" fmla="*/ 0 w 8267079"/>
              <a:gd name="connsiteY4" fmla="*/ 0 h 471756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7 w 8266993"/>
              <a:gd name="connsiteY3" fmla="*/ 349724 h 351963"/>
              <a:gd name="connsiteX4" fmla="*/ 0 w 8266993"/>
              <a:gd name="connsiteY4" fmla="*/ 0 h 35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6993" h="351963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213076" y="67623"/>
                  <a:pt x="8216007" y="351963"/>
                </a:cubicBezTo>
                <a:lnTo>
                  <a:pt x="21057" y="349724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67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l-PL" sz="6600" dirty="0" smtClean="0">
                <a:solidFill>
                  <a:srgbClr val="F7C645"/>
                </a:solidFill>
              </a:rPr>
              <a:t>Sami tworzymy</a:t>
            </a:r>
            <a:endParaRPr lang="pl-PL" sz="6600" dirty="0">
              <a:solidFill>
                <a:srgbClr val="F7C645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582057" y="5301208"/>
            <a:ext cx="5545139" cy="1107996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349723 h 471756"/>
              <a:gd name="connsiteX4" fmla="*/ 0 w 8267079"/>
              <a:gd name="connsiteY4" fmla="*/ 0 h 471756"/>
              <a:gd name="connsiteX0" fmla="*/ 0 w 8267859"/>
              <a:gd name="connsiteY0" fmla="*/ 0 h 359450"/>
              <a:gd name="connsiteX1" fmla="*/ 8266884 w 8267859"/>
              <a:gd name="connsiteY1" fmla="*/ 0 h 359450"/>
              <a:gd name="connsiteX2" fmla="*/ 8267854 w 8267859"/>
              <a:gd name="connsiteY2" fmla="*/ 359450 h 359450"/>
              <a:gd name="connsiteX3" fmla="*/ 59500 w 8267859"/>
              <a:gd name="connsiteY3" fmla="*/ 349723 h 359450"/>
              <a:gd name="connsiteX4" fmla="*/ 0 w 8267859"/>
              <a:gd name="connsiteY4" fmla="*/ 0 h 3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7859" h="359450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264923" y="75110"/>
                  <a:pt x="8267854" y="359450"/>
                </a:cubicBezTo>
                <a:lnTo>
                  <a:pt x="59500" y="349723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67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l-PL" sz="6600" dirty="0">
                <a:solidFill>
                  <a:srgbClr val="F7C645"/>
                </a:solidFill>
              </a:rPr>
              <a:t>n</a:t>
            </a:r>
            <a:r>
              <a:rPr lang="pl-PL" sz="6600" dirty="0" smtClean="0">
                <a:solidFill>
                  <a:srgbClr val="F7C645"/>
                </a:solidFill>
              </a:rPr>
              <a:t>aszą kulturę…</a:t>
            </a:r>
            <a:endParaRPr lang="pl-PL" sz="6600" dirty="0">
              <a:solidFill>
                <a:srgbClr val="F7C645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44299"/>
            <a:ext cx="2076450" cy="13811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57" y="3244299"/>
            <a:ext cx="2076450" cy="13811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244299"/>
            <a:ext cx="2076450" cy="13811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522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0648"/>
            <a:ext cx="2962275" cy="19716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83" y="2420888"/>
            <a:ext cx="2962275" cy="19716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291" name="Picture 3" descr="C:\Users\HP\Desktop\nowy strzyżowski 2012\Prezentacja\4 SAMI TWORZYMY NASZĄ KULTURĘ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581128"/>
            <a:ext cx="2962275" cy="1967413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40873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1" y="3645024"/>
            <a:ext cx="3619500" cy="23241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3619500" cy="23241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2202033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4286250" cy="31051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78060"/>
            <a:ext cx="4286250" cy="31051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4765055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3" y="1916832"/>
            <a:ext cx="4257675" cy="2828925"/>
          </a:xfrm>
          <a:prstGeom prst="rect">
            <a:avLst/>
          </a:prstGeom>
          <a:ln w="38100" cap="sq">
            <a:solidFill>
              <a:schemeClr val="bg1"/>
            </a:solidFill>
            <a:bevel/>
          </a:ln>
          <a:effectLst>
            <a:reflection stA="58000" endPos="30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05" y="2780928"/>
            <a:ext cx="4257675" cy="2828925"/>
          </a:xfrm>
          <a:prstGeom prst="rect">
            <a:avLst/>
          </a:prstGeom>
          <a:ln w="38100" cap="sq">
            <a:solidFill>
              <a:schemeClr val="bg1"/>
            </a:solidFill>
            <a:bevel/>
          </a:ln>
          <a:effectLst>
            <a:reflection stA="33000" endPos="3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149551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lythrough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wheel spokes="1"/>
      </p:transition>
    </mc:Choice>
    <mc:Fallback xmlns=""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61048"/>
            <a:ext cx="4076700" cy="27241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076700" cy="27241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20948847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6029325" cy="45243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22438867"/>
      </p:ext>
    </p:extLst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9812">
            <a:off x="914398" y="2067763"/>
            <a:ext cx="7315200" cy="33909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6113431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242">
            <a:off x="2060394" y="1466891"/>
            <a:ext cx="6467004" cy="48365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741060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9439">
            <a:off x="3226979" y="799849"/>
            <a:ext cx="4201204" cy="56016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106011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5314950" cy="40005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889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6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8999"/>
            <a:ext cx="4257675" cy="2828925"/>
          </a:xfrm>
          <a:prstGeom prst="rect">
            <a:avLst/>
          </a:prstGeom>
          <a:ln w="38100" cap="sq">
            <a:solidFill>
              <a:schemeClr val="bg1"/>
            </a:solidFill>
            <a:beve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08720"/>
            <a:ext cx="4257675" cy="2828925"/>
          </a:xfrm>
          <a:prstGeom prst="rect">
            <a:avLst/>
          </a:prstGeom>
          <a:ln w="38100" cap="sq">
            <a:solidFill>
              <a:schemeClr val="bg1"/>
            </a:solidFill>
            <a:beve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76" y="1394494"/>
            <a:ext cx="2790825" cy="1857375"/>
          </a:xfrm>
          <a:prstGeom prst="rect">
            <a:avLst/>
          </a:prstGeom>
          <a:ln w="38100" cap="sq">
            <a:solidFill>
              <a:schemeClr val="bg1"/>
            </a:solidFill>
            <a:beve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35" y="3914773"/>
            <a:ext cx="2790825" cy="1857375"/>
          </a:xfrm>
          <a:prstGeom prst="rect">
            <a:avLst/>
          </a:prstGeom>
          <a:ln w="38100" cap="sq">
            <a:solidFill>
              <a:schemeClr val="bg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24605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362">
            <a:off x="503920" y="2376454"/>
            <a:ext cx="6436621" cy="36239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4178046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4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8487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1340768"/>
            <a:ext cx="6343650" cy="44862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323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29762" y="4616631"/>
            <a:ext cx="5672238" cy="1107996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21057 w 8267079"/>
              <a:gd name="connsiteY3" fmla="*/ 349724 h 471756"/>
              <a:gd name="connsiteX4" fmla="*/ 0 w 8267079"/>
              <a:gd name="connsiteY4" fmla="*/ 0 h 471756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7 w 8266993"/>
              <a:gd name="connsiteY3" fmla="*/ 349724 h 351963"/>
              <a:gd name="connsiteX4" fmla="*/ 0 w 8266993"/>
              <a:gd name="connsiteY4" fmla="*/ 0 h 351963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33871 w 8266993"/>
              <a:gd name="connsiteY3" fmla="*/ 265936 h 351963"/>
              <a:gd name="connsiteX4" fmla="*/ 0 w 8266993"/>
              <a:gd name="connsiteY4" fmla="*/ 0 h 351963"/>
              <a:gd name="connsiteX0" fmla="*/ 0 w 8267024"/>
              <a:gd name="connsiteY0" fmla="*/ 0 h 265936"/>
              <a:gd name="connsiteX1" fmla="*/ 8266884 w 8267024"/>
              <a:gd name="connsiteY1" fmla="*/ 0 h 265936"/>
              <a:gd name="connsiteX2" fmla="*/ 8228822 w 8267024"/>
              <a:gd name="connsiteY2" fmla="*/ 259796 h 265936"/>
              <a:gd name="connsiteX3" fmla="*/ 33871 w 8267024"/>
              <a:gd name="connsiteY3" fmla="*/ 265936 h 265936"/>
              <a:gd name="connsiteX4" fmla="*/ 0 w 8267024"/>
              <a:gd name="connsiteY4" fmla="*/ 0 h 265936"/>
              <a:gd name="connsiteX0" fmla="*/ 0 w 8267024"/>
              <a:gd name="connsiteY0" fmla="*/ 0 h 259796"/>
              <a:gd name="connsiteX1" fmla="*/ 8266884 w 8267024"/>
              <a:gd name="connsiteY1" fmla="*/ 0 h 259796"/>
              <a:gd name="connsiteX2" fmla="*/ 8228822 w 8267024"/>
              <a:gd name="connsiteY2" fmla="*/ 259796 h 259796"/>
              <a:gd name="connsiteX3" fmla="*/ 85128 w 8267024"/>
              <a:gd name="connsiteY3" fmla="*/ 196297 h 259796"/>
              <a:gd name="connsiteX4" fmla="*/ 0 w 8267024"/>
              <a:gd name="connsiteY4" fmla="*/ 0 h 259796"/>
              <a:gd name="connsiteX0" fmla="*/ 0 w 8267024"/>
              <a:gd name="connsiteY0" fmla="*/ 0 h 202818"/>
              <a:gd name="connsiteX1" fmla="*/ 8266884 w 8267024"/>
              <a:gd name="connsiteY1" fmla="*/ 0 h 202818"/>
              <a:gd name="connsiteX2" fmla="*/ 8228823 w 8267024"/>
              <a:gd name="connsiteY2" fmla="*/ 202818 h 202818"/>
              <a:gd name="connsiteX3" fmla="*/ 85128 w 8267024"/>
              <a:gd name="connsiteY3" fmla="*/ 196297 h 202818"/>
              <a:gd name="connsiteX4" fmla="*/ 0 w 8267024"/>
              <a:gd name="connsiteY4" fmla="*/ 0 h 20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7024" h="202818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225892" y="-81522"/>
                  <a:pt x="8228823" y="202818"/>
                </a:cubicBezTo>
                <a:lnTo>
                  <a:pt x="85128" y="196297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67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l-PL" sz="6600" dirty="0">
                <a:solidFill>
                  <a:srgbClr val="F7C645"/>
                </a:solidFill>
              </a:rPr>
              <a:t>Z</a:t>
            </a:r>
            <a:r>
              <a:rPr lang="pl-PL" sz="6600" dirty="0" smtClean="0">
                <a:solidFill>
                  <a:srgbClr val="F7C645"/>
                </a:solidFill>
              </a:rPr>
              <a:t>iemia i praca</a:t>
            </a:r>
            <a:endParaRPr lang="pl-PL" sz="6600" dirty="0">
              <a:solidFill>
                <a:srgbClr val="F7C645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29783" y="5301207"/>
            <a:ext cx="8722712" cy="837179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21057 w 8267079"/>
              <a:gd name="connsiteY3" fmla="*/ 349724 h 471756"/>
              <a:gd name="connsiteX4" fmla="*/ 0 w 8267079"/>
              <a:gd name="connsiteY4" fmla="*/ 0 h 471756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7 w 8266993"/>
              <a:gd name="connsiteY3" fmla="*/ 349724 h 351963"/>
              <a:gd name="connsiteX4" fmla="*/ 0 w 8266993"/>
              <a:gd name="connsiteY4" fmla="*/ 0 h 351963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7 w 8266993"/>
              <a:gd name="connsiteY3" fmla="*/ 265936 h 351963"/>
              <a:gd name="connsiteX4" fmla="*/ 0 w 8266993"/>
              <a:gd name="connsiteY4" fmla="*/ 0 h 351963"/>
              <a:gd name="connsiteX0" fmla="*/ 0 w 8266969"/>
              <a:gd name="connsiteY0" fmla="*/ 0 h 265936"/>
              <a:gd name="connsiteX1" fmla="*/ 8266884 w 8266969"/>
              <a:gd name="connsiteY1" fmla="*/ 0 h 265936"/>
              <a:gd name="connsiteX2" fmla="*/ 8199342 w 8266969"/>
              <a:gd name="connsiteY2" fmla="*/ 262589 h 265936"/>
              <a:gd name="connsiteX3" fmla="*/ 21057 w 8266969"/>
              <a:gd name="connsiteY3" fmla="*/ 265936 h 265936"/>
              <a:gd name="connsiteX4" fmla="*/ 0 w 8266969"/>
              <a:gd name="connsiteY4" fmla="*/ 0 h 26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6969" h="265936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196411" y="-21751"/>
                  <a:pt x="8199342" y="262589"/>
                </a:cubicBezTo>
                <a:lnTo>
                  <a:pt x="21057" y="26593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67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l-PL" sz="6600" dirty="0">
                <a:solidFill>
                  <a:srgbClr val="F7C645"/>
                </a:solidFill>
              </a:rPr>
              <a:t>s</a:t>
            </a:r>
            <a:r>
              <a:rPr lang="pl-PL" sz="6600" dirty="0" smtClean="0">
                <a:solidFill>
                  <a:srgbClr val="F7C645"/>
                </a:solidFill>
              </a:rPr>
              <a:t>ą naszym bogactwem …</a:t>
            </a:r>
            <a:endParaRPr lang="pl-PL" sz="6600" dirty="0">
              <a:solidFill>
                <a:srgbClr val="F7C645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02" y="2060848"/>
            <a:ext cx="3333750" cy="2209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50831"/>
            <a:ext cx="3333750" cy="2209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2240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4000">
        <p:push dir="u"/>
      </p:transition>
    </mc:Choice>
    <mc:Fallback xmlns="">
      <p:transition spd="slow" advClick="0" advTm="1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push dir="u"/>
      </p:transition>
    </mc:Choice>
    <mc:Fallback xmlns="">
      <p:transition spd="slow" advClick="0" advTm="6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40968"/>
            <a:ext cx="4191000" cy="3124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76672"/>
            <a:ext cx="4086225" cy="30670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820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3648075" cy="2286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861048"/>
            <a:ext cx="3486150" cy="26098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029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801519" y="2802427"/>
            <a:ext cx="3581400" cy="22955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4883606" y="3522507"/>
            <a:ext cx="3581400" cy="22955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4714995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4819650" cy="48196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78" y="1700808"/>
            <a:ext cx="2247900" cy="22479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37112"/>
            <a:ext cx="2247900" cy="22479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64704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51012"/>
            <a:ext cx="4191000" cy="27051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07489"/>
            <a:ext cx="2466975" cy="35337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218" name="Picture 2" descr="D:\różne zdjęcia i filmy do obróbki\witmar zdjęcia 2012\DSC_0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988840"/>
            <a:ext cx="3312368" cy="2223338"/>
          </a:xfrm>
          <a:prstGeom prst="rect">
            <a:avLst/>
          </a:prstGeom>
          <a:noFill/>
          <a:ln w="38100" cap="sq">
            <a:solidFill>
              <a:schemeClr val="bg1"/>
            </a:solidFill>
            <a:bevel/>
          </a:ln>
        </p:spPr>
      </p:pic>
      <p:pic>
        <p:nvPicPr>
          <p:cNvPr id="9219" name="Picture 3" descr="D:\różne zdjęcia i filmy do obróbki\zdjecia meblarz Wiśniowa 04.2012\P10503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429000"/>
            <a:ext cx="3240360" cy="2430270"/>
          </a:xfrm>
          <a:prstGeom prst="rect">
            <a:avLst/>
          </a:prstGeom>
          <a:noFill/>
          <a:ln w="38100" cap="sq">
            <a:solidFill>
              <a:schemeClr val="bg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34416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3028950" cy="20669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01008"/>
            <a:ext cx="3143250" cy="20669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247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810500" cy="49625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05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4305300" cy="28765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90725"/>
            <a:ext cx="4305300" cy="28765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494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37674"/>
            <a:ext cx="6897960" cy="517347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2854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2936"/>
            <a:ext cx="4276725" cy="28384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30" y="635845"/>
            <a:ext cx="4276725" cy="28384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51" name="Picture 3" descr="C:\Users\HP\Desktop\nowy strzyżowski 2012\Prezentacja\8 ZAPRASZAMY DO POWIATU STRZYŻOWSKIEGO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068960"/>
            <a:ext cx="2268252" cy="3024336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31853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64904"/>
            <a:ext cx="5534025" cy="3657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596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032"/>
            <a:ext cx="3914775" cy="26098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23710"/>
            <a:ext cx="3895725" cy="26098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408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wipe/>
      </p:transition>
    </mc:Choice>
    <mc:Fallback xmlns="">
      <p:transition spd="slow" advClick="0" advTm="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95536" y="4599047"/>
            <a:ext cx="7253105" cy="1107996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21057 w 8267079"/>
              <a:gd name="connsiteY3" fmla="*/ 349724 h 471756"/>
              <a:gd name="connsiteX4" fmla="*/ 0 w 8267079"/>
              <a:gd name="connsiteY4" fmla="*/ 0 h 471756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7 w 8266993"/>
              <a:gd name="connsiteY3" fmla="*/ 349724 h 351963"/>
              <a:gd name="connsiteX4" fmla="*/ 0 w 8266993"/>
              <a:gd name="connsiteY4" fmla="*/ 0 h 351963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10963 w 8266993"/>
              <a:gd name="connsiteY3" fmla="*/ 263143 h 351963"/>
              <a:gd name="connsiteX4" fmla="*/ 0 w 8266993"/>
              <a:gd name="connsiteY4" fmla="*/ 0 h 351963"/>
              <a:gd name="connsiteX0" fmla="*/ 0 w 8306854"/>
              <a:gd name="connsiteY0" fmla="*/ 0 h 263143"/>
              <a:gd name="connsiteX1" fmla="*/ 8266884 w 8306854"/>
              <a:gd name="connsiteY1" fmla="*/ 0 h 263143"/>
              <a:gd name="connsiteX2" fmla="*/ 8306854 w 8306854"/>
              <a:gd name="connsiteY2" fmla="*/ 262589 h 263143"/>
              <a:gd name="connsiteX3" fmla="*/ 10963 w 8306854"/>
              <a:gd name="connsiteY3" fmla="*/ 263143 h 263143"/>
              <a:gd name="connsiteX4" fmla="*/ 0 w 8306854"/>
              <a:gd name="connsiteY4" fmla="*/ 0 h 263143"/>
              <a:gd name="connsiteX0" fmla="*/ 0 w 8306854"/>
              <a:gd name="connsiteY0" fmla="*/ 0 h 262589"/>
              <a:gd name="connsiteX1" fmla="*/ 8266884 w 8306854"/>
              <a:gd name="connsiteY1" fmla="*/ 0 h 262589"/>
              <a:gd name="connsiteX2" fmla="*/ 8306854 w 8306854"/>
              <a:gd name="connsiteY2" fmla="*/ 262589 h 262589"/>
              <a:gd name="connsiteX3" fmla="*/ 51339 w 8306854"/>
              <a:gd name="connsiteY3" fmla="*/ 196323 h 262589"/>
              <a:gd name="connsiteX4" fmla="*/ 0 w 8306854"/>
              <a:gd name="connsiteY4" fmla="*/ 0 h 262589"/>
              <a:gd name="connsiteX0" fmla="*/ 0 w 8327043"/>
              <a:gd name="connsiteY0" fmla="*/ 0 h 197857"/>
              <a:gd name="connsiteX1" fmla="*/ 8266884 w 8327043"/>
              <a:gd name="connsiteY1" fmla="*/ 0 h 197857"/>
              <a:gd name="connsiteX2" fmla="*/ 8327043 w 8327043"/>
              <a:gd name="connsiteY2" fmla="*/ 197857 h 197857"/>
              <a:gd name="connsiteX3" fmla="*/ 51339 w 8327043"/>
              <a:gd name="connsiteY3" fmla="*/ 196323 h 197857"/>
              <a:gd name="connsiteX4" fmla="*/ 0 w 8327043"/>
              <a:gd name="connsiteY4" fmla="*/ 0 h 1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7043" h="197857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324112" y="-86483"/>
                  <a:pt x="8327043" y="197857"/>
                </a:cubicBezTo>
                <a:lnTo>
                  <a:pt x="51339" y="196323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67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l-PL" sz="6600" dirty="0">
                <a:solidFill>
                  <a:srgbClr val="F7C645"/>
                </a:solidFill>
              </a:rPr>
              <a:t>D</a:t>
            </a:r>
            <a:r>
              <a:rPr lang="pl-PL" sz="6600" dirty="0" smtClean="0">
                <a:solidFill>
                  <a:srgbClr val="F7C645"/>
                </a:solidFill>
              </a:rPr>
              <a:t>obrze się czujemy</a:t>
            </a:r>
            <a:endParaRPr lang="pl-PL" sz="6600" dirty="0">
              <a:solidFill>
                <a:srgbClr val="F7C645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95536" y="5229200"/>
            <a:ext cx="8136904" cy="1107996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21057 w 8267079"/>
              <a:gd name="connsiteY3" fmla="*/ 349724 h 471756"/>
              <a:gd name="connsiteX4" fmla="*/ 0 w 8267079"/>
              <a:gd name="connsiteY4" fmla="*/ 0 h 471756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7 w 8266993"/>
              <a:gd name="connsiteY3" fmla="*/ 349724 h 351963"/>
              <a:gd name="connsiteX4" fmla="*/ 0 w 8266993"/>
              <a:gd name="connsiteY4" fmla="*/ 0 h 351963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8 w 8266993"/>
              <a:gd name="connsiteY3" fmla="*/ 263143 h 351963"/>
              <a:gd name="connsiteX4" fmla="*/ 0 w 8266993"/>
              <a:gd name="connsiteY4" fmla="*/ 0 h 351963"/>
              <a:gd name="connsiteX0" fmla="*/ 0 w 8267015"/>
              <a:gd name="connsiteY0" fmla="*/ 0 h 263143"/>
              <a:gd name="connsiteX1" fmla="*/ 8266884 w 8267015"/>
              <a:gd name="connsiteY1" fmla="*/ 0 h 263143"/>
              <a:gd name="connsiteX2" fmla="*/ 8225699 w 8267015"/>
              <a:gd name="connsiteY2" fmla="*/ 262589 h 263143"/>
              <a:gd name="connsiteX3" fmla="*/ 21058 w 8267015"/>
              <a:gd name="connsiteY3" fmla="*/ 263143 h 263143"/>
              <a:gd name="connsiteX4" fmla="*/ 0 w 8267015"/>
              <a:gd name="connsiteY4" fmla="*/ 0 h 26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7015" h="263143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222768" y="-21751"/>
                  <a:pt x="8225699" y="262589"/>
                </a:cubicBezTo>
                <a:lnTo>
                  <a:pt x="21058" y="263143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67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l-PL" sz="6600" dirty="0">
                <a:solidFill>
                  <a:srgbClr val="F7C645"/>
                </a:solidFill>
              </a:rPr>
              <a:t>w</a:t>
            </a:r>
            <a:r>
              <a:rPr lang="pl-PL" sz="6600" dirty="0" smtClean="0">
                <a:solidFill>
                  <a:srgbClr val="F7C645"/>
                </a:solidFill>
              </a:rPr>
              <a:t> naszej wspólnocie…</a:t>
            </a:r>
            <a:endParaRPr lang="pl-PL" sz="6600" dirty="0">
              <a:solidFill>
                <a:srgbClr val="F7C645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0" y="2219014"/>
            <a:ext cx="2554432" cy="17231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19014"/>
            <a:ext cx="2554432" cy="17231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19014"/>
            <a:ext cx="2537114" cy="17231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4482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8000">
        <p:push dir="u"/>
      </p:transition>
    </mc:Choice>
    <mc:Fallback>
      <p:transition spd="slow" advClick="0" advTm="8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0" y="3717526"/>
            <a:ext cx="3200400" cy="2133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362" name="Picture 2" descr="C:\Users\HP\Desktop\nowy strzyżowski 2012\Prezentacja\6 DOBRZE SIĘ CZUJEMY W NASZEJ WSPÓLNOCIE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268760"/>
            <a:ext cx="4104456" cy="2726000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3645024"/>
            <a:ext cx="3528392" cy="22061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5951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7000">
        <p14:rippl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283968" y="5013176"/>
            <a:ext cx="4896439" cy="1107996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7079" h="471756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238705" y="187416"/>
                  <a:pt x="8241636" y="471756"/>
                </a:cubicBezTo>
                <a:lnTo>
                  <a:pt x="59500" y="465773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67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l-PL" sz="6600" dirty="0" smtClean="0">
                <a:solidFill>
                  <a:srgbClr val="F7C645"/>
                </a:solidFill>
              </a:rPr>
              <a:t>Wokół nas …</a:t>
            </a:r>
            <a:endParaRPr lang="pl-PL" sz="6600" dirty="0">
              <a:solidFill>
                <a:srgbClr val="F7C645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0" y="3212976"/>
            <a:ext cx="2952750" cy="20669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10" y="2060848"/>
            <a:ext cx="2952750" cy="20669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98" y="836712"/>
            <a:ext cx="2952750" cy="20669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642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500">
        <p:fade/>
      </p:transition>
    </mc:Choice>
    <mc:Fallback xmlns="">
      <p:transition spd="med" advClick="0" advTm="1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3657600" cy="24288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21088"/>
            <a:ext cx="3657600" cy="24193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74" name="Picture 2" descr="C:\Users\HP\Desktop\nowy strzyżowski 2012\Prezentacja\6 DOBRZE SIĘ CZUJEMY W NASZEJ WSPÓLNOCIE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08720"/>
            <a:ext cx="3576161" cy="2376264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  <p:pic>
        <p:nvPicPr>
          <p:cNvPr id="3075" name="Picture 3" descr="C:\Users\HP\Desktop\nowy strzyżowski 2012\Prezentacja\6 DOBRZE SIĘ CZUJEMY W NASZEJ WSPÓLNOCIE\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005064"/>
            <a:ext cx="3565667" cy="2367825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25520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2800350" cy="20193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05064"/>
            <a:ext cx="2800350" cy="20193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05064"/>
            <a:ext cx="2800350" cy="20193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2800350" cy="2019300"/>
          </a:xfrm>
          <a:prstGeom prst="rect">
            <a:avLst/>
          </a:prstGeom>
          <a:ln w="38100" cap="rnd">
            <a:solidFill>
              <a:schemeClr val="bg1"/>
            </a:solidFill>
            <a:beve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44824"/>
            <a:ext cx="2800350" cy="2019300"/>
          </a:xfrm>
          <a:prstGeom prst="rect">
            <a:avLst/>
          </a:prstGeom>
          <a:ln w="38100" cap="rnd">
            <a:solidFill>
              <a:schemeClr val="bg1"/>
            </a:solidFill>
            <a:beve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44824"/>
            <a:ext cx="2800350" cy="2019300"/>
          </a:xfrm>
          <a:prstGeom prst="rect">
            <a:avLst/>
          </a:prstGeom>
          <a:ln w="38100" cap="rnd">
            <a:solidFill>
              <a:schemeClr val="bg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384714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0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4" y="1988840"/>
            <a:ext cx="3895725" cy="2590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645024"/>
            <a:ext cx="5133975" cy="29527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4185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0637" y="3904364"/>
            <a:ext cx="7253105" cy="1107996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21057 w 8267079"/>
              <a:gd name="connsiteY3" fmla="*/ 349724 h 471756"/>
              <a:gd name="connsiteX4" fmla="*/ 0 w 8267079"/>
              <a:gd name="connsiteY4" fmla="*/ 0 h 471756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7 w 8266993"/>
              <a:gd name="connsiteY3" fmla="*/ 349724 h 351963"/>
              <a:gd name="connsiteX4" fmla="*/ 0 w 8266993"/>
              <a:gd name="connsiteY4" fmla="*/ 0 h 351963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10963 w 8266993"/>
              <a:gd name="connsiteY3" fmla="*/ 263143 h 351963"/>
              <a:gd name="connsiteX4" fmla="*/ 0 w 8266993"/>
              <a:gd name="connsiteY4" fmla="*/ 0 h 351963"/>
              <a:gd name="connsiteX0" fmla="*/ 0 w 8306854"/>
              <a:gd name="connsiteY0" fmla="*/ 0 h 263143"/>
              <a:gd name="connsiteX1" fmla="*/ 8266884 w 8306854"/>
              <a:gd name="connsiteY1" fmla="*/ 0 h 263143"/>
              <a:gd name="connsiteX2" fmla="*/ 8306854 w 8306854"/>
              <a:gd name="connsiteY2" fmla="*/ 262589 h 263143"/>
              <a:gd name="connsiteX3" fmla="*/ 10963 w 8306854"/>
              <a:gd name="connsiteY3" fmla="*/ 263143 h 263143"/>
              <a:gd name="connsiteX4" fmla="*/ 0 w 8306854"/>
              <a:gd name="connsiteY4" fmla="*/ 0 h 263143"/>
              <a:gd name="connsiteX0" fmla="*/ 0 w 8306854"/>
              <a:gd name="connsiteY0" fmla="*/ 0 h 262589"/>
              <a:gd name="connsiteX1" fmla="*/ 8266884 w 8306854"/>
              <a:gd name="connsiteY1" fmla="*/ 0 h 262589"/>
              <a:gd name="connsiteX2" fmla="*/ 8306854 w 8306854"/>
              <a:gd name="connsiteY2" fmla="*/ 262589 h 262589"/>
              <a:gd name="connsiteX3" fmla="*/ 51339 w 8306854"/>
              <a:gd name="connsiteY3" fmla="*/ 196323 h 262589"/>
              <a:gd name="connsiteX4" fmla="*/ 0 w 8306854"/>
              <a:gd name="connsiteY4" fmla="*/ 0 h 262589"/>
              <a:gd name="connsiteX0" fmla="*/ 0 w 8327043"/>
              <a:gd name="connsiteY0" fmla="*/ 0 h 197857"/>
              <a:gd name="connsiteX1" fmla="*/ 8266884 w 8327043"/>
              <a:gd name="connsiteY1" fmla="*/ 0 h 197857"/>
              <a:gd name="connsiteX2" fmla="*/ 8327043 w 8327043"/>
              <a:gd name="connsiteY2" fmla="*/ 197857 h 197857"/>
              <a:gd name="connsiteX3" fmla="*/ 51339 w 8327043"/>
              <a:gd name="connsiteY3" fmla="*/ 196323 h 197857"/>
              <a:gd name="connsiteX4" fmla="*/ 0 w 8327043"/>
              <a:gd name="connsiteY4" fmla="*/ 0 h 1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7043" h="197857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324112" y="-86483"/>
                  <a:pt x="8327043" y="197857"/>
                </a:cubicBezTo>
                <a:lnTo>
                  <a:pt x="51339" y="196323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67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l-PL" sz="6600" dirty="0" smtClean="0">
                <a:solidFill>
                  <a:srgbClr val="F7C645"/>
                </a:solidFill>
              </a:rPr>
              <a:t>Gościom staramy</a:t>
            </a:r>
            <a:endParaRPr lang="pl-PL" sz="6600" dirty="0">
              <a:solidFill>
                <a:srgbClr val="F7C645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95536" y="4736818"/>
            <a:ext cx="7253105" cy="832454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21057 w 8267079"/>
              <a:gd name="connsiteY3" fmla="*/ 349724 h 471756"/>
              <a:gd name="connsiteX4" fmla="*/ 0 w 8267079"/>
              <a:gd name="connsiteY4" fmla="*/ 0 h 471756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7 w 8266993"/>
              <a:gd name="connsiteY3" fmla="*/ 349724 h 351963"/>
              <a:gd name="connsiteX4" fmla="*/ 0 w 8266993"/>
              <a:gd name="connsiteY4" fmla="*/ 0 h 351963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10963 w 8266993"/>
              <a:gd name="connsiteY3" fmla="*/ 263143 h 351963"/>
              <a:gd name="connsiteX4" fmla="*/ 0 w 8266993"/>
              <a:gd name="connsiteY4" fmla="*/ 0 h 351963"/>
              <a:gd name="connsiteX0" fmla="*/ 0 w 8306854"/>
              <a:gd name="connsiteY0" fmla="*/ 0 h 263143"/>
              <a:gd name="connsiteX1" fmla="*/ 8266884 w 8306854"/>
              <a:gd name="connsiteY1" fmla="*/ 0 h 263143"/>
              <a:gd name="connsiteX2" fmla="*/ 8306854 w 8306854"/>
              <a:gd name="connsiteY2" fmla="*/ 262589 h 263143"/>
              <a:gd name="connsiteX3" fmla="*/ 10963 w 8306854"/>
              <a:gd name="connsiteY3" fmla="*/ 263143 h 263143"/>
              <a:gd name="connsiteX4" fmla="*/ 0 w 8306854"/>
              <a:gd name="connsiteY4" fmla="*/ 0 h 263143"/>
              <a:gd name="connsiteX0" fmla="*/ 0 w 8306854"/>
              <a:gd name="connsiteY0" fmla="*/ 0 h 262589"/>
              <a:gd name="connsiteX1" fmla="*/ 8266884 w 8306854"/>
              <a:gd name="connsiteY1" fmla="*/ 0 h 262589"/>
              <a:gd name="connsiteX2" fmla="*/ 8306854 w 8306854"/>
              <a:gd name="connsiteY2" fmla="*/ 262589 h 262589"/>
              <a:gd name="connsiteX3" fmla="*/ 51339 w 8306854"/>
              <a:gd name="connsiteY3" fmla="*/ 196323 h 262589"/>
              <a:gd name="connsiteX4" fmla="*/ 0 w 8306854"/>
              <a:gd name="connsiteY4" fmla="*/ 0 h 262589"/>
              <a:gd name="connsiteX0" fmla="*/ 0 w 8327043"/>
              <a:gd name="connsiteY0" fmla="*/ 0 h 197857"/>
              <a:gd name="connsiteX1" fmla="*/ 8266884 w 8327043"/>
              <a:gd name="connsiteY1" fmla="*/ 0 h 197857"/>
              <a:gd name="connsiteX2" fmla="*/ 8327043 w 8327043"/>
              <a:gd name="connsiteY2" fmla="*/ 197857 h 197857"/>
              <a:gd name="connsiteX3" fmla="*/ 51339 w 8327043"/>
              <a:gd name="connsiteY3" fmla="*/ 196323 h 197857"/>
              <a:gd name="connsiteX4" fmla="*/ 0 w 8327043"/>
              <a:gd name="connsiteY4" fmla="*/ 0 h 1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7043" h="197857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324112" y="-86483"/>
                  <a:pt x="8327043" y="197857"/>
                </a:cubicBezTo>
                <a:lnTo>
                  <a:pt x="51339" y="196323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67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l-PL" sz="6600" dirty="0" smtClean="0">
                <a:solidFill>
                  <a:srgbClr val="F7C645"/>
                </a:solidFill>
              </a:rPr>
              <a:t>się zapewnić</a:t>
            </a:r>
            <a:endParaRPr lang="pl-PL" sz="6600" dirty="0">
              <a:solidFill>
                <a:srgbClr val="F7C645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64151" y="5589240"/>
            <a:ext cx="7253105" cy="832454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21057 w 8267079"/>
              <a:gd name="connsiteY3" fmla="*/ 349724 h 471756"/>
              <a:gd name="connsiteX4" fmla="*/ 0 w 8267079"/>
              <a:gd name="connsiteY4" fmla="*/ 0 h 471756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7 w 8266993"/>
              <a:gd name="connsiteY3" fmla="*/ 349724 h 351963"/>
              <a:gd name="connsiteX4" fmla="*/ 0 w 8266993"/>
              <a:gd name="connsiteY4" fmla="*/ 0 h 351963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10963 w 8266993"/>
              <a:gd name="connsiteY3" fmla="*/ 263143 h 351963"/>
              <a:gd name="connsiteX4" fmla="*/ 0 w 8266993"/>
              <a:gd name="connsiteY4" fmla="*/ 0 h 351963"/>
              <a:gd name="connsiteX0" fmla="*/ 0 w 8306854"/>
              <a:gd name="connsiteY0" fmla="*/ 0 h 263143"/>
              <a:gd name="connsiteX1" fmla="*/ 8266884 w 8306854"/>
              <a:gd name="connsiteY1" fmla="*/ 0 h 263143"/>
              <a:gd name="connsiteX2" fmla="*/ 8306854 w 8306854"/>
              <a:gd name="connsiteY2" fmla="*/ 262589 h 263143"/>
              <a:gd name="connsiteX3" fmla="*/ 10963 w 8306854"/>
              <a:gd name="connsiteY3" fmla="*/ 263143 h 263143"/>
              <a:gd name="connsiteX4" fmla="*/ 0 w 8306854"/>
              <a:gd name="connsiteY4" fmla="*/ 0 h 263143"/>
              <a:gd name="connsiteX0" fmla="*/ 0 w 8306854"/>
              <a:gd name="connsiteY0" fmla="*/ 0 h 262589"/>
              <a:gd name="connsiteX1" fmla="*/ 8266884 w 8306854"/>
              <a:gd name="connsiteY1" fmla="*/ 0 h 262589"/>
              <a:gd name="connsiteX2" fmla="*/ 8306854 w 8306854"/>
              <a:gd name="connsiteY2" fmla="*/ 262589 h 262589"/>
              <a:gd name="connsiteX3" fmla="*/ 51339 w 8306854"/>
              <a:gd name="connsiteY3" fmla="*/ 196323 h 262589"/>
              <a:gd name="connsiteX4" fmla="*/ 0 w 8306854"/>
              <a:gd name="connsiteY4" fmla="*/ 0 h 262589"/>
              <a:gd name="connsiteX0" fmla="*/ 0 w 8327043"/>
              <a:gd name="connsiteY0" fmla="*/ 0 h 197857"/>
              <a:gd name="connsiteX1" fmla="*/ 8266884 w 8327043"/>
              <a:gd name="connsiteY1" fmla="*/ 0 h 197857"/>
              <a:gd name="connsiteX2" fmla="*/ 8327043 w 8327043"/>
              <a:gd name="connsiteY2" fmla="*/ 197857 h 197857"/>
              <a:gd name="connsiteX3" fmla="*/ 51339 w 8327043"/>
              <a:gd name="connsiteY3" fmla="*/ 196323 h 197857"/>
              <a:gd name="connsiteX4" fmla="*/ 0 w 8327043"/>
              <a:gd name="connsiteY4" fmla="*/ 0 h 1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7043" h="197857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324112" y="-86483"/>
                  <a:pt x="8327043" y="197857"/>
                </a:cubicBezTo>
                <a:lnTo>
                  <a:pt x="51339" y="196323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67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l-PL" sz="6600" dirty="0" smtClean="0">
                <a:solidFill>
                  <a:srgbClr val="F7C645"/>
                </a:solidFill>
              </a:rPr>
              <a:t>wiele atrakcji …</a:t>
            </a:r>
            <a:endParaRPr lang="pl-PL" sz="6600" dirty="0">
              <a:solidFill>
                <a:srgbClr val="F7C645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5" y="1700808"/>
            <a:ext cx="2667000" cy="18859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700808"/>
            <a:ext cx="2667000" cy="18859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92" y="1699138"/>
            <a:ext cx="2667000" cy="18859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001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356992"/>
            <a:ext cx="4324350" cy="32289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099" name="Picture 3" descr="C:\Users\HP\Desktop\nowy strzyżowski 2012\Prezentacja\7 GOŚCIOM STARAMY SIĘ ZAPEWNIĆ WIELE ATRAKCJI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6210"/>
            <a:ext cx="3672408" cy="2457259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  <p:pic>
        <p:nvPicPr>
          <p:cNvPr id="4098" name="Picture 2" descr="C:\Users\HP\Desktop\nowy strzyżowski 2012\Prezentacja\7 GOŚCIOM STARAMY SIĘ ZAPEWNIĆ WIELE ATRAKCJI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454688"/>
            <a:ext cx="3312368" cy="2526437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04" y="3355322"/>
            <a:ext cx="4886325" cy="32289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42223975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76672"/>
            <a:ext cx="3524250" cy="24574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2200275"/>
            <a:ext cx="3524250" cy="24574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3524250" cy="24574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405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0688"/>
            <a:ext cx="4048125" cy="30194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4019550" cy="30194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467083"/>
            <a:ext cx="3902075" cy="2925762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11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3257550" cy="21812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6" y="4221088"/>
            <a:ext cx="3257550" cy="21812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40" y="4240138"/>
            <a:ext cx="3257550" cy="21621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0857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12" y="2060848"/>
            <a:ext cx="3038475" cy="20478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240" y="3084786"/>
            <a:ext cx="2895600" cy="20478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76" y="4261444"/>
            <a:ext cx="3143250" cy="20478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122" name="Picture 2" descr="C:\Users\HP\Desktop\nowy strzyżowski 2012\Prezentacja\7 GOŚCIOM STARAMY SIĘ ZAPEWNIĆ WIELE ATRAKCJI\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1290637"/>
            <a:ext cx="3208337" cy="2138363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54201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2" y="1988840"/>
            <a:ext cx="2628900" cy="3505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44" y="2204864"/>
            <a:ext cx="2628900" cy="3505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56" y="2444080"/>
            <a:ext cx="2628900" cy="3505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96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nowy strzyżowski 2012\Prezentacja\7 GOŚCIOM STARAMY SIĘ ZAPEWNIĆ WIELE ATRAKCJI\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60648"/>
            <a:ext cx="4032448" cy="3024336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  <p:pic>
        <p:nvPicPr>
          <p:cNvPr id="6147" name="Picture 3" descr="C:\Users\HP\Desktop\nowy strzyżowski 2012\Prezentacja\7 GOŚCIOM STARAMY SIĘ ZAPEWNIĆ WIELE ATRAKCJI\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268760"/>
            <a:ext cx="4675187" cy="2740025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  <p:pic>
        <p:nvPicPr>
          <p:cNvPr id="6148" name="Picture 4" descr="C:\Users\HP\Desktop\nowy strzyżowski 2012\Prezentacja\7 GOŚCIOM STARAMY SIĘ ZAPEWNIĆ WIELE ATRAKCJI\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231584"/>
            <a:ext cx="5199042" cy="2178546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  <p:pic>
        <p:nvPicPr>
          <p:cNvPr id="6149" name="Picture 5" descr="C:\Users\HP\Desktop\nowy strzyżowski 2012\Prezentacja\7 GOŚCIOM STARAMY SIĘ ZAPEWNIĆ WIELE ATRAKCJI\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996952"/>
            <a:ext cx="3015637" cy="3456384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sh dir="u"/>
      </p:transition>
    </mc:Choice>
    <mc:Fallback>
      <p:transition spd="slow" advClick="0" advTm="4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5536" y="5593014"/>
            <a:ext cx="8169849" cy="853219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21057 w 8267079"/>
              <a:gd name="connsiteY3" fmla="*/ 349724 h 471756"/>
              <a:gd name="connsiteX4" fmla="*/ 0 w 8267079"/>
              <a:gd name="connsiteY4" fmla="*/ 0 h 471756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7 w 8266993"/>
              <a:gd name="connsiteY3" fmla="*/ 349724 h 351963"/>
              <a:gd name="connsiteX4" fmla="*/ 0 w 8266993"/>
              <a:gd name="connsiteY4" fmla="*/ 0 h 351963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10963 w 8266993"/>
              <a:gd name="connsiteY3" fmla="*/ 263143 h 351963"/>
              <a:gd name="connsiteX4" fmla="*/ 0 w 8266993"/>
              <a:gd name="connsiteY4" fmla="*/ 0 h 351963"/>
              <a:gd name="connsiteX0" fmla="*/ 0 w 8306854"/>
              <a:gd name="connsiteY0" fmla="*/ 0 h 263143"/>
              <a:gd name="connsiteX1" fmla="*/ 8266884 w 8306854"/>
              <a:gd name="connsiteY1" fmla="*/ 0 h 263143"/>
              <a:gd name="connsiteX2" fmla="*/ 8306854 w 8306854"/>
              <a:gd name="connsiteY2" fmla="*/ 262589 h 263143"/>
              <a:gd name="connsiteX3" fmla="*/ 10963 w 8306854"/>
              <a:gd name="connsiteY3" fmla="*/ 263143 h 263143"/>
              <a:gd name="connsiteX4" fmla="*/ 0 w 8306854"/>
              <a:gd name="connsiteY4" fmla="*/ 0 h 263143"/>
              <a:gd name="connsiteX0" fmla="*/ 0 w 8306854"/>
              <a:gd name="connsiteY0" fmla="*/ 0 h 262589"/>
              <a:gd name="connsiteX1" fmla="*/ 8266884 w 8306854"/>
              <a:gd name="connsiteY1" fmla="*/ 0 h 262589"/>
              <a:gd name="connsiteX2" fmla="*/ 8306854 w 8306854"/>
              <a:gd name="connsiteY2" fmla="*/ 262589 h 262589"/>
              <a:gd name="connsiteX3" fmla="*/ 51339 w 8306854"/>
              <a:gd name="connsiteY3" fmla="*/ 196323 h 262589"/>
              <a:gd name="connsiteX4" fmla="*/ 0 w 8306854"/>
              <a:gd name="connsiteY4" fmla="*/ 0 h 262589"/>
              <a:gd name="connsiteX0" fmla="*/ 0 w 8327043"/>
              <a:gd name="connsiteY0" fmla="*/ 0 h 197857"/>
              <a:gd name="connsiteX1" fmla="*/ 8266884 w 8327043"/>
              <a:gd name="connsiteY1" fmla="*/ 0 h 197857"/>
              <a:gd name="connsiteX2" fmla="*/ 8327043 w 8327043"/>
              <a:gd name="connsiteY2" fmla="*/ 197857 h 197857"/>
              <a:gd name="connsiteX3" fmla="*/ 51339 w 8327043"/>
              <a:gd name="connsiteY3" fmla="*/ 196323 h 197857"/>
              <a:gd name="connsiteX4" fmla="*/ 0 w 8327043"/>
              <a:gd name="connsiteY4" fmla="*/ 0 h 197857"/>
              <a:gd name="connsiteX0" fmla="*/ 0 w 8327043"/>
              <a:gd name="connsiteY0" fmla="*/ 0 h 197857"/>
              <a:gd name="connsiteX1" fmla="*/ 8266884 w 8327043"/>
              <a:gd name="connsiteY1" fmla="*/ 0 h 197857"/>
              <a:gd name="connsiteX2" fmla="*/ 8327043 w 8327043"/>
              <a:gd name="connsiteY2" fmla="*/ 197857 h 197857"/>
              <a:gd name="connsiteX3" fmla="*/ 60252 w 8327043"/>
              <a:gd name="connsiteY3" fmla="*/ 152361 h 197857"/>
              <a:gd name="connsiteX4" fmla="*/ 0 w 8327043"/>
              <a:gd name="connsiteY4" fmla="*/ 0 h 197857"/>
              <a:gd name="connsiteX0" fmla="*/ 0 w 8282475"/>
              <a:gd name="connsiteY0" fmla="*/ 0 h 152361"/>
              <a:gd name="connsiteX1" fmla="*/ 8266884 w 8282475"/>
              <a:gd name="connsiteY1" fmla="*/ 0 h 152361"/>
              <a:gd name="connsiteX2" fmla="*/ 8282475 w 8282475"/>
              <a:gd name="connsiteY2" fmla="*/ 149185 h 152361"/>
              <a:gd name="connsiteX3" fmla="*/ 60252 w 8282475"/>
              <a:gd name="connsiteY3" fmla="*/ 152361 h 152361"/>
              <a:gd name="connsiteX4" fmla="*/ 0 w 8282475"/>
              <a:gd name="connsiteY4" fmla="*/ 0 h 15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2475" h="152361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279544" y="-135155"/>
                  <a:pt x="8282475" y="149185"/>
                </a:cubicBezTo>
                <a:lnTo>
                  <a:pt x="60252" y="152361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7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600" dirty="0" smtClean="0">
                <a:solidFill>
                  <a:srgbClr val="F7C645"/>
                </a:solidFill>
              </a:rPr>
              <a:t>do </a:t>
            </a:r>
            <a:r>
              <a:rPr lang="pl-PL" sz="6600" dirty="0" smtClean="0">
                <a:solidFill>
                  <a:srgbClr val="F7C645"/>
                </a:solidFill>
              </a:rPr>
              <a:t>nas o każdej porze...</a:t>
            </a:r>
            <a:endParaRPr lang="pl-PL" sz="6600" dirty="0">
              <a:solidFill>
                <a:srgbClr val="F7C645"/>
              </a:solidFill>
            </a:endParaRPr>
          </a:p>
        </p:txBody>
      </p:sp>
      <p:pic>
        <p:nvPicPr>
          <p:cNvPr id="12" name="Picture 5" descr="C:\Users\HP\Desktop\nowy strzyżowski 2012\Prezentacja\3 WOKÓŁ NAS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32656"/>
            <a:ext cx="3465444" cy="2304256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  <p:pic>
        <p:nvPicPr>
          <p:cNvPr id="10" name="Picture 4" descr="C:\Users\HP\Desktop\nowy strzyżowski 2012\Prezentacja\3 WOKÓŁ NAS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1044" y="1417352"/>
            <a:ext cx="3102956" cy="2060848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  <p:pic>
        <p:nvPicPr>
          <p:cNvPr id="7175" name="Picture 7" descr="C:\Users\HP\Desktop\nowy strzyżowski 2012\Prezentacja\3 WOKÓŁ NA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3" y="2636912"/>
            <a:ext cx="3361027" cy="2232248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  <p:pic>
        <p:nvPicPr>
          <p:cNvPr id="13" name="Picture 7" descr="C:\Users\HP\Desktop\nowy strzyżowski 2012\Prezentacja\3 WOKÓŁ NAS\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9984" y="1954901"/>
            <a:ext cx="3456384" cy="2296677"/>
          </a:xfrm>
          <a:prstGeom prst="rect">
            <a:avLst/>
          </a:prstGeom>
          <a:noFill/>
          <a:ln w="38100" cap="rnd">
            <a:solidFill>
              <a:schemeClr val="bg1"/>
            </a:solidFill>
            <a:bevel/>
          </a:ln>
        </p:spPr>
      </p:pic>
      <p:sp>
        <p:nvSpPr>
          <p:cNvPr id="7" name="pole tekstowe 6"/>
          <p:cNvSpPr txBox="1"/>
          <p:nvPr/>
        </p:nvSpPr>
        <p:spPr>
          <a:xfrm>
            <a:off x="-1548679" y="4699250"/>
            <a:ext cx="8178814" cy="833886"/>
          </a:xfrm>
          <a:custGeom>
            <a:avLst/>
            <a:gdLst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0 w 8266884"/>
              <a:gd name="connsiteY3" fmla="*/ 1107996 h 1107996"/>
              <a:gd name="connsiteX4" fmla="*/ 0 w 8266884"/>
              <a:gd name="connsiteY4" fmla="*/ 0 h 1107996"/>
              <a:gd name="connsiteX0" fmla="*/ 0 w 8266884"/>
              <a:gd name="connsiteY0" fmla="*/ 0 h 1107996"/>
              <a:gd name="connsiteX1" fmla="*/ 8266884 w 8266884"/>
              <a:gd name="connsiteY1" fmla="*/ 0 h 1107996"/>
              <a:gd name="connsiteX2" fmla="*/ 8266884 w 8266884"/>
              <a:gd name="connsiteY2" fmla="*/ 1107996 h 1107996"/>
              <a:gd name="connsiteX3" fmla="*/ 8793 w 8266884"/>
              <a:gd name="connsiteY3" fmla="*/ 905773 h 1107996"/>
              <a:gd name="connsiteX4" fmla="*/ 0 w 8266884"/>
              <a:gd name="connsiteY4" fmla="*/ 0 h 1107996"/>
              <a:gd name="connsiteX0" fmla="*/ 0 w 8275676"/>
              <a:gd name="connsiteY0" fmla="*/ 0 h 905773"/>
              <a:gd name="connsiteX1" fmla="*/ 8266884 w 8275676"/>
              <a:gd name="connsiteY1" fmla="*/ 0 h 905773"/>
              <a:gd name="connsiteX2" fmla="*/ 8275676 w 8275676"/>
              <a:gd name="connsiteY2" fmla="*/ 853019 h 905773"/>
              <a:gd name="connsiteX3" fmla="*/ 8793 w 8275676"/>
              <a:gd name="connsiteY3" fmla="*/ 905773 h 905773"/>
              <a:gd name="connsiteX4" fmla="*/ 0 w 8275676"/>
              <a:gd name="connsiteY4" fmla="*/ 0 h 905773"/>
              <a:gd name="connsiteX0" fmla="*/ 0 w 8275676"/>
              <a:gd name="connsiteY0" fmla="*/ 0 h 853019"/>
              <a:gd name="connsiteX1" fmla="*/ 8266884 w 8275676"/>
              <a:gd name="connsiteY1" fmla="*/ 0 h 853019"/>
              <a:gd name="connsiteX2" fmla="*/ 8275676 w 8275676"/>
              <a:gd name="connsiteY2" fmla="*/ 853019 h 853019"/>
              <a:gd name="connsiteX3" fmla="*/ 8793 w 8275676"/>
              <a:gd name="connsiteY3" fmla="*/ 844227 h 853019"/>
              <a:gd name="connsiteX4" fmla="*/ 0 w 8275676"/>
              <a:gd name="connsiteY4" fmla="*/ 0 h 853019"/>
              <a:gd name="connsiteX0" fmla="*/ 0 w 8293261"/>
              <a:gd name="connsiteY0" fmla="*/ 0 h 844227"/>
              <a:gd name="connsiteX1" fmla="*/ 8266884 w 8293261"/>
              <a:gd name="connsiteY1" fmla="*/ 0 h 844227"/>
              <a:gd name="connsiteX2" fmla="*/ 8293261 w 8293261"/>
              <a:gd name="connsiteY2" fmla="*/ 826642 h 844227"/>
              <a:gd name="connsiteX3" fmla="*/ 8793 w 8293261"/>
              <a:gd name="connsiteY3" fmla="*/ 844227 h 844227"/>
              <a:gd name="connsiteX4" fmla="*/ 0 w 8293261"/>
              <a:gd name="connsiteY4" fmla="*/ 0 h 844227"/>
              <a:gd name="connsiteX0" fmla="*/ 0 w 8293261"/>
              <a:gd name="connsiteY0" fmla="*/ 0 h 826642"/>
              <a:gd name="connsiteX1" fmla="*/ 8266884 w 8293261"/>
              <a:gd name="connsiteY1" fmla="*/ 0 h 826642"/>
              <a:gd name="connsiteX2" fmla="*/ 8293261 w 8293261"/>
              <a:gd name="connsiteY2" fmla="*/ 826642 h 826642"/>
              <a:gd name="connsiteX3" fmla="*/ 26308 w 8293261"/>
              <a:gd name="connsiteY3" fmla="*/ 609754 h 826642"/>
              <a:gd name="connsiteX4" fmla="*/ 0 w 8293261"/>
              <a:gd name="connsiteY4" fmla="*/ 0 h 826642"/>
              <a:gd name="connsiteX0" fmla="*/ 0 w 8284504"/>
              <a:gd name="connsiteY0" fmla="*/ 0 h 609754"/>
              <a:gd name="connsiteX1" fmla="*/ 8266884 w 8284504"/>
              <a:gd name="connsiteY1" fmla="*/ 0 h 609754"/>
              <a:gd name="connsiteX2" fmla="*/ 8284504 w 8284504"/>
              <a:gd name="connsiteY2" fmla="*/ 270608 h 609754"/>
              <a:gd name="connsiteX3" fmla="*/ 26308 w 8284504"/>
              <a:gd name="connsiteY3" fmla="*/ 609754 h 609754"/>
              <a:gd name="connsiteX4" fmla="*/ 0 w 8284504"/>
              <a:gd name="connsiteY4" fmla="*/ 0 h 609754"/>
              <a:gd name="connsiteX0" fmla="*/ 0 w 8267742"/>
              <a:gd name="connsiteY0" fmla="*/ 0 h 609754"/>
              <a:gd name="connsiteX1" fmla="*/ 8266884 w 8267742"/>
              <a:gd name="connsiteY1" fmla="*/ 0 h 609754"/>
              <a:gd name="connsiteX2" fmla="*/ 8266990 w 8267742"/>
              <a:gd name="connsiteY2" fmla="*/ 411291 h 609754"/>
              <a:gd name="connsiteX3" fmla="*/ 26308 w 8267742"/>
              <a:gd name="connsiteY3" fmla="*/ 609754 h 609754"/>
              <a:gd name="connsiteX4" fmla="*/ 0 w 8267742"/>
              <a:gd name="connsiteY4" fmla="*/ 0 h 609754"/>
              <a:gd name="connsiteX0" fmla="*/ 0 w 8267277"/>
              <a:gd name="connsiteY0" fmla="*/ 0 h 609754"/>
              <a:gd name="connsiteX1" fmla="*/ 8266884 w 8267277"/>
              <a:gd name="connsiteY1" fmla="*/ 0 h 609754"/>
              <a:gd name="connsiteX2" fmla="*/ 8258233 w 8267277"/>
              <a:gd name="connsiteY2" fmla="*/ 538576 h 609754"/>
              <a:gd name="connsiteX3" fmla="*/ 26308 w 8267277"/>
              <a:gd name="connsiteY3" fmla="*/ 609754 h 609754"/>
              <a:gd name="connsiteX4" fmla="*/ 0 w 8267277"/>
              <a:gd name="connsiteY4" fmla="*/ 0 h 609754"/>
              <a:gd name="connsiteX0" fmla="*/ 0 w 8267034"/>
              <a:gd name="connsiteY0" fmla="*/ 0 h 699357"/>
              <a:gd name="connsiteX1" fmla="*/ 8266884 w 8267034"/>
              <a:gd name="connsiteY1" fmla="*/ 0 h 699357"/>
              <a:gd name="connsiteX2" fmla="*/ 8231960 w 8267034"/>
              <a:gd name="connsiteY2" fmla="*/ 699357 h 699357"/>
              <a:gd name="connsiteX3" fmla="*/ 26308 w 8267034"/>
              <a:gd name="connsiteY3" fmla="*/ 609754 h 699357"/>
              <a:gd name="connsiteX4" fmla="*/ 0 w 8267034"/>
              <a:gd name="connsiteY4" fmla="*/ 0 h 699357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26308 w 8267277"/>
              <a:gd name="connsiteY3" fmla="*/ 609754 h 625666"/>
              <a:gd name="connsiteX4" fmla="*/ 0 w 8267277"/>
              <a:gd name="connsiteY4" fmla="*/ 0 h 625666"/>
              <a:gd name="connsiteX0" fmla="*/ 0 w 8267277"/>
              <a:gd name="connsiteY0" fmla="*/ 0 h 625666"/>
              <a:gd name="connsiteX1" fmla="*/ 8266884 w 8267277"/>
              <a:gd name="connsiteY1" fmla="*/ 0 h 625666"/>
              <a:gd name="connsiteX2" fmla="*/ 8258233 w 8267277"/>
              <a:gd name="connsiteY2" fmla="*/ 625666 h 625666"/>
              <a:gd name="connsiteX3" fmla="*/ 59500 w 8267277"/>
              <a:gd name="connsiteY3" fmla="*/ 465773 h 625666"/>
              <a:gd name="connsiteX4" fmla="*/ 0 w 8267277"/>
              <a:gd name="connsiteY4" fmla="*/ 0 h 62566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59500 w 8267079"/>
              <a:gd name="connsiteY3" fmla="*/ 465773 h 471756"/>
              <a:gd name="connsiteX4" fmla="*/ 0 w 8267079"/>
              <a:gd name="connsiteY4" fmla="*/ 0 h 471756"/>
              <a:gd name="connsiteX0" fmla="*/ 0 w 8267079"/>
              <a:gd name="connsiteY0" fmla="*/ 0 h 471756"/>
              <a:gd name="connsiteX1" fmla="*/ 8266884 w 8267079"/>
              <a:gd name="connsiteY1" fmla="*/ 0 h 471756"/>
              <a:gd name="connsiteX2" fmla="*/ 8241636 w 8267079"/>
              <a:gd name="connsiteY2" fmla="*/ 471756 h 471756"/>
              <a:gd name="connsiteX3" fmla="*/ 21057 w 8267079"/>
              <a:gd name="connsiteY3" fmla="*/ 349724 h 471756"/>
              <a:gd name="connsiteX4" fmla="*/ 0 w 8267079"/>
              <a:gd name="connsiteY4" fmla="*/ 0 h 471756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21057 w 8266993"/>
              <a:gd name="connsiteY3" fmla="*/ 349724 h 351963"/>
              <a:gd name="connsiteX4" fmla="*/ 0 w 8266993"/>
              <a:gd name="connsiteY4" fmla="*/ 0 h 351963"/>
              <a:gd name="connsiteX0" fmla="*/ 0 w 8266993"/>
              <a:gd name="connsiteY0" fmla="*/ 0 h 351963"/>
              <a:gd name="connsiteX1" fmla="*/ 8266884 w 8266993"/>
              <a:gd name="connsiteY1" fmla="*/ 0 h 351963"/>
              <a:gd name="connsiteX2" fmla="*/ 8216007 w 8266993"/>
              <a:gd name="connsiteY2" fmla="*/ 351963 h 351963"/>
              <a:gd name="connsiteX3" fmla="*/ 10963 w 8266993"/>
              <a:gd name="connsiteY3" fmla="*/ 263143 h 351963"/>
              <a:gd name="connsiteX4" fmla="*/ 0 w 8266993"/>
              <a:gd name="connsiteY4" fmla="*/ 0 h 351963"/>
              <a:gd name="connsiteX0" fmla="*/ 0 w 8306854"/>
              <a:gd name="connsiteY0" fmla="*/ 0 h 263143"/>
              <a:gd name="connsiteX1" fmla="*/ 8266884 w 8306854"/>
              <a:gd name="connsiteY1" fmla="*/ 0 h 263143"/>
              <a:gd name="connsiteX2" fmla="*/ 8306854 w 8306854"/>
              <a:gd name="connsiteY2" fmla="*/ 262589 h 263143"/>
              <a:gd name="connsiteX3" fmla="*/ 10963 w 8306854"/>
              <a:gd name="connsiteY3" fmla="*/ 263143 h 263143"/>
              <a:gd name="connsiteX4" fmla="*/ 0 w 8306854"/>
              <a:gd name="connsiteY4" fmla="*/ 0 h 263143"/>
              <a:gd name="connsiteX0" fmla="*/ 0 w 8306854"/>
              <a:gd name="connsiteY0" fmla="*/ 0 h 262589"/>
              <a:gd name="connsiteX1" fmla="*/ 8266884 w 8306854"/>
              <a:gd name="connsiteY1" fmla="*/ 0 h 262589"/>
              <a:gd name="connsiteX2" fmla="*/ 8306854 w 8306854"/>
              <a:gd name="connsiteY2" fmla="*/ 262589 h 262589"/>
              <a:gd name="connsiteX3" fmla="*/ 51339 w 8306854"/>
              <a:gd name="connsiteY3" fmla="*/ 196323 h 262589"/>
              <a:gd name="connsiteX4" fmla="*/ 0 w 8306854"/>
              <a:gd name="connsiteY4" fmla="*/ 0 h 262589"/>
              <a:gd name="connsiteX0" fmla="*/ 0 w 8327043"/>
              <a:gd name="connsiteY0" fmla="*/ 0 h 197857"/>
              <a:gd name="connsiteX1" fmla="*/ 8266884 w 8327043"/>
              <a:gd name="connsiteY1" fmla="*/ 0 h 197857"/>
              <a:gd name="connsiteX2" fmla="*/ 8327043 w 8327043"/>
              <a:gd name="connsiteY2" fmla="*/ 197857 h 197857"/>
              <a:gd name="connsiteX3" fmla="*/ 51339 w 8327043"/>
              <a:gd name="connsiteY3" fmla="*/ 196323 h 197857"/>
              <a:gd name="connsiteX4" fmla="*/ 0 w 8327043"/>
              <a:gd name="connsiteY4" fmla="*/ 0 h 197857"/>
              <a:gd name="connsiteX0" fmla="*/ 0 w 8327043"/>
              <a:gd name="connsiteY0" fmla="*/ 0 h 197857"/>
              <a:gd name="connsiteX1" fmla="*/ 8266884 w 8327043"/>
              <a:gd name="connsiteY1" fmla="*/ 0 h 197857"/>
              <a:gd name="connsiteX2" fmla="*/ 8327043 w 8327043"/>
              <a:gd name="connsiteY2" fmla="*/ 197857 h 197857"/>
              <a:gd name="connsiteX3" fmla="*/ 60252 w 8327043"/>
              <a:gd name="connsiteY3" fmla="*/ 152361 h 197857"/>
              <a:gd name="connsiteX4" fmla="*/ 0 w 8327043"/>
              <a:gd name="connsiteY4" fmla="*/ 0 h 197857"/>
              <a:gd name="connsiteX0" fmla="*/ 0 w 8282475"/>
              <a:gd name="connsiteY0" fmla="*/ 0 h 152361"/>
              <a:gd name="connsiteX1" fmla="*/ 8266884 w 8282475"/>
              <a:gd name="connsiteY1" fmla="*/ 0 h 152361"/>
              <a:gd name="connsiteX2" fmla="*/ 8282475 w 8282475"/>
              <a:gd name="connsiteY2" fmla="*/ 149185 h 152361"/>
              <a:gd name="connsiteX3" fmla="*/ 60252 w 8282475"/>
              <a:gd name="connsiteY3" fmla="*/ 152361 h 152361"/>
              <a:gd name="connsiteX4" fmla="*/ 0 w 8282475"/>
              <a:gd name="connsiteY4" fmla="*/ 0 h 152361"/>
              <a:gd name="connsiteX0" fmla="*/ 0 w 8282475"/>
              <a:gd name="connsiteY0" fmla="*/ 0 h 149185"/>
              <a:gd name="connsiteX1" fmla="*/ 8266884 w 8282475"/>
              <a:gd name="connsiteY1" fmla="*/ 0 h 149185"/>
              <a:gd name="connsiteX2" fmla="*/ 8282475 w 8282475"/>
              <a:gd name="connsiteY2" fmla="*/ 149185 h 149185"/>
              <a:gd name="connsiteX3" fmla="*/ 105693 w 8282475"/>
              <a:gd name="connsiteY3" fmla="*/ 103051 h 149185"/>
              <a:gd name="connsiteX4" fmla="*/ 0 w 8282475"/>
              <a:gd name="connsiteY4" fmla="*/ 0 h 149185"/>
              <a:gd name="connsiteX0" fmla="*/ 0 w 8282475"/>
              <a:gd name="connsiteY0" fmla="*/ 0 h 120832"/>
              <a:gd name="connsiteX1" fmla="*/ 8266884 w 8282475"/>
              <a:gd name="connsiteY1" fmla="*/ 0 h 120832"/>
              <a:gd name="connsiteX2" fmla="*/ 8282475 w 8282475"/>
              <a:gd name="connsiteY2" fmla="*/ 120832 h 120832"/>
              <a:gd name="connsiteX3" fmla="*/ 105693 w 8282475"/>
              <a:gd name="connsiteY3" fmla="*/ 103051 h 120832"/>
              <a:gd name="connsiteX4" fmla="*/ 0 w 8282475"/>
              <a:gd name="connsiteY4" fmla="*/ 0 h 120832"/>
              <a:gd name="connsiteX0" fmla="*/ 0 w 8291564"/>
              <a:gd name="connsiteY0" fmla="*/ 0 h 112203"/>
              <a:gd name="connsiteX1" fmla="*/ 8266884 w 8291564"/>
              <a:gd name="connsiteY1" fmla="*/ 0 h 112203"/>
              <a:gd name="connsiteX2" fmla="*/ 8291564 w 8291564"/>
              <a:gd name="connsiteY2" fmla="*/ 112203 h 112203"/>
              <a:gd name="connsiteX3" fmla="*/ 105693 w 8291564"/>
              <a:gd name="connsiteY3" fmla="*/ 103051 h 112203"/>
              <a:gd name="connsiteX4" fmla="*/ 0 w 8291564"/>
              <a:gd name="connsiteY4" fmla="*/ 0 h 112203"/>
              <a:gd name="connsiteX0" fmla="*/ 0 w 8291564"/>
              <a:gd name="connsiteY0" fmla="*/ 0 h 120832"/>
              <a:gd name="connsiteX1" fmla="*/ 8266884 w 8291564"/>
              <a:gd name="connsiteY1" fmla="*/ 0 h 120832"/>
              <a:gd name="connsiteX2" fmla="*/ 8291564 w 8291564"/>
              <a:gd name="connsiteY2" fmla="*/ 120832 h 120832"/>
              <a:gd name="connsiteX3" fmla="*/ 105693 w 8291564"/>
              <a:gd name="connsiteY3" fmla="*/ 103051 h 120832"/>
              <a:gd name="connsiteX4" fmla="*/ 0 w 8291564"/>
              <a:gd name="connsiteY4" fmla="*/ 0 h 120832"/>
              <a:gd name="connsiteX0" fmla="*/ 0 w 8291564"/>
              <a:gd name="connsiteY0" fmla="*/ 0 h 114668"/>
              <a:gd name="connsiteX1" fmla="*/ 8266884 w 8291564"/>
              <a:gd name="connsiteY1" fmla="*/ 0 h 114668"/>
              <a:gd name="connsiteX2" fmla="*/ 8291564 w 8291564"/>
              <a:gd name="connsiteY2" fmla="*/ 114668 h 114668"/>
              <a:gd name="connsiteX3" fmla="*/ 105693 w 8291564"/>
              <a:gd name="connsiteY3" fmla="*/ 103051 h 114668"/>
              <a:gd name="connsiteX4" fmla="*/ 0 w 8291564"/>
              <a:gd name="connsiteY4" fmla="*/ 0 h 11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564" h="114668">
                <a:moveTo>
                  <a:pt x="0" y="0"/>
                </a:moveTo>
                <a:lnTo>
                  <a:pt x="8266884" y="0"/>
                </a:lnTo>
                <a:cubicBezTo>
                  <a:pt x="8269815" y="284340"/>
                  <a:pt x="8288633" y="-169672"/>
                  <a:pt x="8291564" y="114668"/>
                </a:cubicBezTo>
                <a:lnTo>
                  <a:pt x="105693" y="103051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reflection stA="58000" endPos="7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600" dirty="0" smtClean="0">
                <a:solidFill>
                  <a:srgbClr val="F7C645"/>
                </a:solidFill>
              </a:rPr>
              <a:t>Zapraszamy</a:t>
            </a:r>
            <a:endParaRPr lang="pl-PL" sz="6600" dirty="0">
              <a:solidFill>
                <a:srgbClr val="F7C645"/>
              </a:solidFill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700808"/>
            <a:ext cx="9105900" cy="2019300"/>
          </a:xfrm>
          <a:prstGeom prst="rect">
            <a:avLst/>
          </a:prstGeom>
          <a:ln w="38100" cap="rnd">
            <a:solidFill>
              <a:schemeClr val="bg1"/>
            </a:solidFill>
            <a:beve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3096"/>
            <a:ext cx="9105900" cy="2019300"/>
          </a:xfrm>
          <a:prstGeom prst="rect">
            <a:avLst/>
          </a:prstGeom>
          <a:ln w="38100" cap="rnd">
            <a:solidFill>
              <a:schemeClr val="bg1"/>
            </a:solidFill>
            <a:beve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3"/>
          <p:cNvSpPr txBox="1">
            <a:spLocks/>
          </p:cNvSpPr>
          <p:nvPr/>
        </p:nvSpPr>
        <p:spPr>
          <a:xfrm>
            <a:off x="-252536" y="2852936"/>
            <a:ext cx="9217024" cy="2664296"/>
          </a:xfrm>
          <a:prstGeom prst="rect">
            <a:avLst/>
          </a:prstGeom>
        </p:spPr>
        <p:txBody>
          <a:bodyPr vert="horz">
            <a:normAutofit fontScale="32500" lnSpcReduction="200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pl-PL" sz="7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Starostwo Powiatowe w Strzyżowie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pl-PL" sz="7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38 – 100  Strzyżów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pl-PL" sz="7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ul. </a:t>
            </a:r>
            <a:r>
              <a:rPr kumimoji="0" lang="pl-PL" sz="7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Przecławczyka</a:t>
            </a:r>
            <a:r>
              <a:rPr kumimoji="0" lang="pl-PL" sz="7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pl-PL" sz="7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tel./fax+48 17 276 50 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pl-PL" sz="7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e-mail: </a:t>
            </a:r>
            <a:r>
              <a:rPr kumimoji="0" lang="pl-PL" sz="7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 </a:t>
            </a:r>
            <a:r>
              <a:rPr kumimoji="0" lang="pl-PL" sz="7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  <a:hlinkClick r:id="rId2"/>
              </a:rPr>
              <a:t>starostwo@strzyzowski.pl</a:t>
            </a:r>
            <a:endParaRPr kumimoji="0" lang="pl-PL" sz="74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pl-PL" sz="7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skype</a:t>
            </a:r>
            <a:r>
              <a:rPr kumimoji="0" lang="pl-PL" sz="7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 </a:t>
            </a:r>
            <a:r>
              <a:rPr kumimoji="0" lang="pl-PL" sz="74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starostwo.powiatowe.w.strzyzowie</a:t>
            </a:r>
            <a:endParaRPr kumimoji="0" lang="pl-PL" sz="7400" b="0" i="0" u="none" strike="noStrike" kern="120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pl-PL" sz="7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076B4">
                    <a:lumMod val="40000"/>
                    <a:lumOff val="60000"/>
                  </a:srgb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Zdjęcia z archiwum Starostwa Powiatowego w Strzyżowie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endParaRPr kumimoji="0" lang="pl-PL" sz="2800" b="0" i="1" u="none" strike="noStrike" kern="1200" cap="none" spc="0" normalizeH="0" baseline="0" noProof="0" dirty="0" smtClean="0">
              <a:ln>
                <a:noFill/>
              </a:ln>
              <a:solidFill>
                <a:srgbClr val="6076B4">
                  <a:lumMod val="40000"/>
                  <a:lumOff val="60000"/>
                </a:srgb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endParaRPr kumimoji="0" lang="pl-PL" sz="2800" b="0" i="1" u="none" strike="noStrike" kern="1200" cap="none" spc="0" normalizeH="0" baseline="0" noProof="0" dirty="0" smtClean="0">
              <a:ln>
                <a:noFill/>
              </a:ln>
              <a:solidFill>
                <a:srgbClr val="6076B4">
                  <a:lumMod val="40000"/>
                  <a:lumOff val="60000"/>
                </a:srgb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Tytuł 2"/>
          <p:cNvSpPr txBox="1">
            <a:spLocks/>
          </p:cNvSpPr>
          <p:nvPr/>
        </p:nvSpPr>
        <p:spPr>
          <a:xfrm>
            <a:off x="447613" y="1196752"/>
            <a:ext cx="8229600" cy="936104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BDD5F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DO ZOBACZENIA</a:t>
            </a:r>
          </a:p>
        </p:txBody>
      </p:sp>
      <p:sp>
        <p:nvSpPr>
          <p:cNvPr id="6" name="Prostokąt 5"/>
          <p:cNvSpPr/>
          <p:nvPr/>
        </p:nvSpPr>
        <p:spPr>
          <a:xfrm>
            <a:off x="395536" y="616530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076B4">
                    <a:lumMod val="40000"/>
                    <a:lumOff val="60000"/>
                  </a:srgbClr>
                </a:solidFill>
                <a:effectLst/>
                <a:uLnTx/>
                <a:uFillTx/>
              </a:rPr>
              <a:t>© Starostwo Powiatowe w Strzyżowie 2012</a:t>
            </a: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ytuł 2"/>
          <p:cNvSpPr txBox="1">
            <a:spLocks/>
          </p:cNvSpPr>
          <p:nvPr/>
        </p:nvSpPr>
        <p:spPr>
          <a:xfrm>
            <a:off x="827584" y="1981826"/>
            <a:ext cx="7481455" cy="792088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BDD5F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www.strzyzowski.pl</a:t>
            </a:r>
            <a:endParaRPr kumimoji="0" lang="pl-PL" sz="4800" b="1" i="0" u="none" strike="noStrike" kern="1200" cap="all" spc="0" normalizeH="0" baseline="0" noProof="0" dirty="0">
              <a:ln w="6350">
                <a:noFill/>
              </a:ln>
              <a:solidFill>
                <a:srgbClr val="FBDD5F"/>
              </a:solidFill>
              <a:effectLst/>
              <a:uLnTx/>
              <a:uFillTx/>
              <a:latin typeface="Lucida Sans"/>
              <a:ea typeface="+mj-ea"/>
              <a:cs typeface="+mj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11560" y="537321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rgbClr val="6076B4">
                    <a:lumMod val="40000"/>
                    <a:lumOff val="60000"/>
                  </a:srgbClr>
                </a:solidFill>
                <a:latin typeface="Book Antiqua"/>
              </a:rPr>
              <a:t>Opracowanie muzyczne: Dom Kultury „Sokół” w Strzyżowie</a:t>
            </a:r>
            <a:endParaRPr lang="pl-PL" sz="2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763688" y="5733256"/>
            <a:ext cx="492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solidFill>
                  <a:srgbClr val="6076B4">
                    <a:lumMod val="40000"/>
                    <a:lumOff val="60000"/>
                  </a:srgbClr>
                </a:solidFill>
                <a:latin typeface="Book Antiqua"/>
              </a:rPr>
              <a:t>Opracowanie graficzne: </a:t>
            </a:r>
            <a:r>
              <a:rPr lang="pl-PL" sz="2400" i="1" dirty="0" err="1" smtClean="0">
                <a:solidFill>
                  <a:srgbClr val="6076B4">
                    <a:lumMod val="40000"/>
                    <a:lumOff val="60000"/>
                  </a:srgbClr>
                </a:solidFill>
                <a:latin typeface="Book Antiqua"/>
              </a:rPr>
              <a:t>Opteam</a:t>
            </a:r>
            <a:r>
              <a:rPr lang="pl-PL" sz="2400" i="1" dirty="0" smtClean="0">
                <a:solidFill>
                  <a:srgbClr val="6076B4">
                    <a:lumMod val="40000"/>
                    <a:lumOff val="60000"/>
                  </a:srgbClr>
                </a:solidFill>
                <a:latin typeface="Book Antiqua"/>
              </a:rPr>
              <a:t> S.A.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496041531"/>
      </p:ext>
    </p:extLst>
  </p:cSld>
  <p:clrMapOvr>
    <a:masterClrMapping/>
  </p:clrMapOvr>
  <p:transition spd="slow" advClick="0" advTm="2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3266951"/>
            <a:ext cx="9252520" cy="22502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0016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6" y="1400894"/>
            <a:ext cx="8153400" cy="51244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473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56738"/>
            <a:ext cx="5257800" cy="35242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58" y="3068960"/>
            <a:ext cx="5305425" cy="33813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827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84</Words>
  <Application>Microsoft Office PowerPoint</Application>
  <PresentationFormat>Pokaz na ekranie (4:3)</PresentationFormat>
  <Paragraphs>25</Paragraphs>
  <Slides>63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69" baseType="lpstr">
      <vt:lpstr>Arial</vt:lpstr>
      <vt:lpstr>Calibri</vt:lpstr>
      <vt:lpstr>Wingdings 2</vt:lpstr>
      <vt:lpstr>Book Antiqua</vt:lpstr>
      <vt:lpstr>Lucida Sans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dlyszczek</dc:creator>
  <cp:lastModifiedBy>dlyszczek</cp:lastModifiedBy>
  <cp:revision>105</cp:revision>
  <dcterms:created xsi:type="dcterms:W3CDTF">2012-04-17T09:28:42Z</dcterms:created>
  <dcterms:modified xsi:type="dcterms:W3CDTF">2012-05-08T13:36:53Z</dcterms:modified>
</cp:coreProperties>
</file>